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43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670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065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615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180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352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347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79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295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409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4215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373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42B17-C13B-4A3B-8169-B8A0312292BB}" type="datetimeFigureOut">
              <a:rPr lang="en-AU" smtClean="0"/>
              <a:t>22/05/2012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01A62-26E0-4CFB-A6F2-F151E935AA7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000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Test </a:t>
            </a:r>
            <a:r>
              <a:rPr lang="en-AU" dirty="0" smtClean="0"/>
              <a:t>PowerPoint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7" name="Picture 3" descr="C:\PH\RAPID\Training\TrainingAssets\HeyCoffee\HeyCoffee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068960"/>
            <a:ext cx="2911202" cy="2911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482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Slide Header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Slide </a:t>
            </a:r>
            <a:r>
              <a:rPr lang="en-AU" dirty="0" smtClean="0">
                <a:solidFill>
                  <a:srgbClr val="FF0000"/>
                </a:solidFill>
              </a:rPr>
              <a:t>content</a:t>
            </a:r>
          </a:p>
          <a:p>
            <a:r>
              <a:rPr lang="en-AU" dirty="0" smtClean="0"/>
              <a:t>This</a:t>
            </a:r>
          </a:p>
          <a:p>
            <a:r>
              <a:rPr lang="en-AU" spc="600" dirty="0" smtClean="0"/>
              <a:t>Content</a:t>
            </a:r>
          </a:p>
          <a:p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</a:t>
            </a:r>
          </a:p>
          <a:p>
            <a:r>
              <a:rPr lang="en-AU" sz="4000" dirty="0" smtClean="0"/>
              <a:t>An</a:t>
            </a:r>
            <a:endParaRPr lang="en-AU" dirty="0" smtClean="0"/>
          </a:p>
          <a:p>
            <a:r>
              <a:rPr lang="en-AU" b="1" i="1" u="sng" dirty="0" smtClean="0">
                <a:solidFill>
                  <a:schemeClr val="accent5">
                    <a:lumMod val="75000"/>
                  </a:schemeClr>
                </a:solidFill>
              </a:rPr>
              <a:t>Animation</a:t>
            </a:r>
            <a:endParaRPr lang="en-AU" b="1" i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991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Last Slide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2050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52936"/>
            <a:ext cx="1830388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own Arrow 3"/>
          <p:cNvSpPr/>
          <p:nvPr/>
        </p:nvSpPr>
        <p:spPr>
          <a:xfrm>
            <a:off x="5508104" y="2561013"/>
            <a:ext cx="1944216" cy="1872208"/>
          </a:xfrm>
          <a:prstGeom prst="downArrow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627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Test PowerPoint</vt:lpstr>
      <vt:lpstr>Slide Header</vt:lpstr>
      <vt:lpstr>Last Slide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2012-05-22T05:10:55Z</dcterms:created>
  <dcterms:modified xsi:type="dcterms:W3CDTF">2012-05-22T05:10:59Z</dcterms:modified>
</cp:coreProperties>
</file>